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B5B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B896-2749-4144-9ED8-87F4238D5C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C1891-669F-4336-8324-744D45FC9C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965" y="940243"/>
            <a:ext cx="7687074" cy="432181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49814" y="5574526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loading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9825" y="1818774"/>
            <a:ext cx="5518268" cy="3102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9" y="1809919"/>
            <a:ext cx="5505782" cy="309545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33564" y="5114151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巴拿马国博览会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342214" y="5107801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酒瓶放大（提示摇一摇）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7696" y="3684581"/>
            <a:ext cx="5213126" cy="29309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36" y="508598"/>
            <a:ext cx="5219234" cy="293435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203249" y="79594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制曲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2" y="1794697"/>
            <a:ext cx="5491364" cy="30873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74839" y="5123676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制作自己的茅台酒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0" y="125905"/>
            <a:ext cx="3700907" cy="208071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0" y="3063875"/>
            <a:ext cx="330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酒瓶倒下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酒相飘出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16" y="2301876"/>
            <a:ext cx="3761784" cy="21149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411" y="4545082"/>
            <a:ext cx="3746839" cy="21065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126603"/>
            <a:ext cx="3698876" cy="20806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2332030"/>
            <a:ext cx="3733800" cy="2099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449" y="4554987"/>
            <a:ext cx="3717925" cy="2090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8" y="1767677"/>
            <a:ext cx="5792680" cy="32567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5839" y="5273695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上甄蒸煮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044" y="3388740"/>
            <a:ext cx="3825087" cy="21505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055117" y="181259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032892" y="428274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0991617" y="1780843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969392" y="4250993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99" y="1074670"/>
            <a:ext cx="3797837" cy="2135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356" y="1921738"/>
            <a:ext cx="5733643" cy="32235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12964" y="5441176"/>
            <a:ext cx="3300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包装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3170178" y="119723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967457" y="114121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3106678" y="1165487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03957" y="1109465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896" y="1912076"/>
            <a:ext cx="5681038" cy="3193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03" y="231910"/>
            <a:ext cx="5653937" cy="3178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1" y="138881"/>
            <a:ext cx="3765550" cy="2117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545484"/>
            <a:ext cx="5654675" cy="3179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2397368"/>
            <a:ext cx="3781425" cy="21259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1" y="4633834"/>
            <a:ext cx="3797299" cy="21349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445875" y="79375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423650" y="32639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401425" y="536892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1382375" y="762000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60150" y="3232150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37925" y="5305425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470650" y="1820188"/>
            <a:ext cx="313044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407150" y="1792576"/>
            <a:ext cx="460375" cy="4185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02400" y="486727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438900" y="4835525"/>
            <a:ext cx="460375" cy="460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11" y="1039501"/>
            <a:ext cx="8453205" cy="4752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792" y="1126195"/>
            <a:ext cx="8351870" cy="4695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WPS 演示</Application>
  <PresentationFormat>宽屏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安瑞琪</dc:creator>
  <cp:lastModifiedBy>夜空下的你真美</cp:lastModifiedBy>
  <cp:revision>67</cp:revision>
  <dcterms:created xsi:type="dcterms:W3CDTF">2018-08-31T03:51:00Z</dcterms:created>
  <dcterms:modified xsi:type="dcterms:W3CDTF">2021-01-24T07:23:19Z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